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824ECE-6541-4392-A93E-FBD08EBFABF6}" type="datetimeFigureOut">
              <a:rPr lang="en-US" smtClean="0"/>
              <a:t>2017-03-29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782D8-6945-4703-848A-922332383B8F}" type="slidenum">
              <a:rPr lang="en-US" smtClean="0"/>
              <a:t>‹#›</a:t>
            </a:fld>
            <a:endParaRPr lang="en-US"/>
          </a:p>
        </p:txBody>
      </p:sp>
    </p:spTree>
    <p:extLst>
      <p:ext uri="{BB962C8B-B14F-4D97-AF65-F5344CB8AC3E}">
        <p14:creationId xmlns:p14="http://schemas.microsoft.com/office/powerpoint/2010/main" val="192468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C8063A-3C4E-4824-B578-6EBA03CE5B1A}" type="datetime1">
              <a:rPr lang="en-US" smtClean="0"/>
              <a:t>2017-03-29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6E65C-0199-4D86-90F6-48CE2D3E0C02}" type="slidenum">
              <a:rPr lang="en-US" smtClean="0"/>
              <a:t>‹#›</a:t>
            </a:fld>
            <a:endParaRPr lang="en-US"/>
          </a:p>
        </p:txBody>
      </p:sp>
    </p:spTree>
    <p:extLst>
      <p:ext uri="{BB962C8B-B14F-4D97-AF65-F5344CB8AC3E}">
        <p14:creationId xmlns:p14="http://schemas.microsoft.com/office/powerpoint/2010/main" val="84595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64995-762F-4BC8-873B-42133C93EB56}" type="datetime1">
              <a:rPr lang="en-US" smtClean="0"/>
              <a:t>2017-03-29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6E65C-0199-4D86-90F6-48CE2D3E0C02}" type="slidenum">
              <a:rPr lang="en-US" smtClean="0"/>
              <a:t>‹#›</a:t>
            </a:fld>
            <a:endParaRPr lang="en-US"/>
          </a:p>
        </p:txBody>
      </p:sp>
    </p:spTree>
    <p:extLst>
      <p:ext uri="{BB962C8B-B14F-4D97-AF65-F5344CB8AC3E}">
        <p14:creationId xmlns:p14="http://schemas.microsoft.com/office/powerpoint/2010/main" val="281324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CA114-29A5-4CB5-87BD-E2764E311846}" type="datetime1">
              <a:rPr lang="en-US" smtClean="0"/>
              <a:t>2017-03-29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6E65C-0199-4D86-90F6-48CE2D3E0C02}" type="slidenum">
              <a:rPr lang="en-US" smtClean="0"/>
              <a:t>‹#›</a:t>
            </a:fld>
            <a:endParaRPr lang="en-US"/>
          </a:p>
        </p:txBody>
      </p:sp>
    </p:spTree>
    <p:extLst>
      <p:ext uri="{BB962C8B-B14F-4D97-AF65-F5344CB8AC3E}">
        <p14:creationId xmlns:p14="http://schemas.microsoft.com/office/powerpoint/2010/main" val="9979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1DE-7955-49C1-A2A2-3F467FB50D59}" type="datetime1">
              <a:rPr lang="en-US" smtClean="0"/>
              <a:t>2017-03-29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6E65C-0199-4D86-90F6-48CE2D3E0C02}" type="slidenum">
              <a:rPr lang="en-US" smtClean="0"/>
              <a:t>‹#›</a:t>
            </a:fld>
            <a:endParaRPr lang="en-US"/>
          </a:p>
        </p:txBody>
      </p:sp>
    </p:spTree>
    <p:extLst>
      <p:ext uri="{BB962C8B-B14F-4D97-AF65-F5344CB8AC3E}">
        <p14:creationId xmlns:p14="http://schemas.microsoft.com/office/powerpoint/2010/main" val="101558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7CED0-546B-4F2E-8661-11DB6C514748}" type="datetime1">
              <a:rPr lang="en-US" smtClean="0"/>
              <a:t>2017-03-29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6E65C-0199-4D86-90F6-48CE2D3E0C02}" type="slidenum">
              <a:rPr lang="en-US" smtClean="0"/>
              <a:t>‹#›</a:t>
            </a:fld>
            <a:endParaRPr lang="en-US"/>
          </a:p>
        </p:txBody>
      </p:sp>
    </p:spTree>
    <p:extLst>
      <p:ext uri="{BB962C8B-B14F-4D97-AF65-F5344CB8AC3E}">
        <p14:creationId xmlns:p14="http://schemas.microsoft.com/office/powerpoint/2010/main" val="87592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FDFE03-F136-4445-9A15-DFE42DB9DFF1}" type="datetime1">
              <a:rPr lang="en-US" smtClean="0"/>
              <a:t>2017-03-29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6E65C-0199-4D86-90F6-48CE2D3E0C02}" type="slidenum">
              <a:rPr lang="en-US" smtClean="0"/>
              <a:t>‹#›</a:t>
            </a:fld>
            <a:endParaRPr lang="en-US"/>
          </a:p>
        </p:txBody>
      </p:sp>
    </p:spTree>
    <p:extLst>
      <p:ext uri="{BB962C8B-B14F-4D97-AF65-F5344CB8AC3E}">
        <p14:creationId xmlns:p14="http://schemas.microsoft.com/office/powerpoint/2010/main" val="420168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251A7-AE9B-4B70-BEA1-6E63250D5D17}" type="datetime1">
              <a:rPr lang="en-US" smtClean="0"/>
              <a:t>2017-03-29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6E65C-0199-4D86-90F6-48CE2D3E0C02}" type="slidenum">
              <a:rPr lang="en-US" smtClean="0"/>
              <a:t>‹#›</a:t>
            </a:fld>
            <a:endParaRPr lang="en-US"/>
          </a:p>
        </p:txBody>
      </p:sp>
    </p:spTree>
    <p:extLst>
      <p:ext uri="{BB962C8B-B14F-4D97-AF65-F5344CB8AC3E}">
        <p14:creationId xmlns:p14="http://schemas.microsoft.com/office/powerpoint/2010/main" val="136395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11E627-9E79-4CE5-A1B4-1A1ED2C496CE}" type="datetime1">
              <a:rPr lang="en-US" smtClean="0"/>
              <a:t>2017-03-29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6E65C-0199-4D86-90F6-48CE2D3E0C02}" type="slidenum">
              <a:rPr lang="en-US" smtClean="0"/>
              <a:t>‹#›</a:t>
            </a:fld>
            <a:endParaRPr lang="en-US"/>
          </a:p>
        </p:txBody>
      </p:sp>
    </p:spTree>
    <p:extLst>
      <p:ext uri="{BB962C8B-B14F-4D97-AF65-F5344CB8AC3E}">
        <p14:creationId xmlns:p14="http://schemas.microsoft.com/office/powerpoint/2010/main" val="237408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2CE4B-DD49-4807-AF7C-0978E6A9ED10}" type="datetime1">
              <a:rPr lang="en-US" smtClean="0"/>
              <a:t>2017-03-29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6E65C-0199-4D86-90F6-48CE2D3E0C02}" type="slidenum">
              <a:rPr lang="en-US" smtClean="0"/>
              <a:t>‹#›</a:t>
            </a:fld>
            <a:endParaRPr lang="en-US"/>
          </a:p>
        </p:txBody>
      </p:sp>
    </p:spTree>
    <p:extLst>
      <p:ext uri="{BB962C8B-B14F-4D97-AF65-F5344CB8AC3E}">
        <p14:creationId xmlns:p14="http://schemas.microsoft.com/office/powerpoint/2010/main" val="162015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B4B5A-E41B-46C0-AED5-FDEE0040FCA4}" type="datetime1">
              <a:rPr lang="en-US" smtClean="0"/>
              <a:t>2017-03-29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6E65C-0199-4D86-90F6-48CE2D3E0C02}" type="slidenum">
              <a:rPr lang="en-US" smtClean="0"/>
              <a:t>‹#›</a:t>
            </a:fld>
            <a:endParaRPr lang="en-US"/>
          </a:p>
        </p:txBody>
      </p:sp>
    </p:spTree>
    <p:extLst>
      <p:ext uri="{BB962C8B-B14F-4D97-AF65-F5344CB8AC3E}">
        <p14:creationId xmlns:p14="http://schemas.microsoft.com/office/powerpoint/2010/main" val="189330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3E997-62CC-4E1A-9781-978B82368FA5}" type="datetime1">
              <a:rPr lang="en-US" smtClean="0"/>
              <a:t>2017-03-29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6E65C-0199-4D86-90F6-48CE2D3E0C02}" type="slidenum">
              <a:rPr lang="en-US" smtClean="0"/>
              <a:t>‹#›</a:t>
            </a:fld>
            <a:endParaRPr lang="en-US"/>
          </a:p>
        </p:txBody>
      </p:sp>
    </p:spTree>
    <p:extLst>
      <p:ext uri="{BB962C8B-B14F-4D97-AF65-F5344CB8AC3E}">
        <p14:creationId xmlns:p14="http://schemas.microsoft.com/office/powerpoint/2010/main" val="278331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F98A6-52F7-45FA-A43E-C29E93850CF1}" type="datetime1">
              <a:rPr lang="en-US" smtClean="0"/>
              <a:t>2017-03-29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6E65C-0199-4D86-90F6-48CE2D3E0C02}" type="slidenum">
              <a:rPr lang="en-US" smtClean="0"/>
              <a:t>‹#›</a:t>
            </a:fld>
            <a:endParaRPr lang="en-US"/>
          </a:p>
        </p:txBody>
      </p:sp>
    </p:spTree>
    <p:extLst>
      <p:ext uri="{BB962C8B-B14F-4D97-AF65-F5344CB8AC3E}">
        <p14:creationId xmlns:p14="http://schemas.microsoft.com/office/powerpoint/2010/main" val="196345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2585323"/>
          </a:xfrm>
          <a:prstGeom prst="rect">
            <a:avLst/>
          </a:prstGeom>
          <a:noFill/>
        </p:spPr>
        <p:txBody>
          <a:bodyPr wrap="square" rtlCol="0">
            <a:spAutoFit/>
          </a:bodyPr>
          <a:lstStyle/>
          <a:p>
            <a:r>
              <a:rPr lang="en-US" b="1" dirty="0" smtClean="0"/>
              <a:t>Septic System Installation Slide Show</a:t>
            </a:r>
          </a:p>
          <a:p>
            <a:endParaRPr lang="en-US" b="1" dirty="0" smtClean="0"/>
          </a:p>
          <a:p>
            <a:r>
              <a:rPr lang="en-US" dirty="0" smtClean="0"/>
              <a:t>In 1994, The Buzzards Bay NEP modified a computer slide show developed by Purdue University for the US EPA so that the information presented better reflects to conditions and permitting in Massachusetts. The Project distributed this slide show to area Boards of Health and other interested parties. We have placed this slide show on our web site so more people can appreciate and better understand septic system siting requirements in Massachusetts.</a:t>
            </a:r>
            <a:endParaRPr lang="en-US" dirty="0"/>
          </a:p>
        </p:txBody>
      </p:sp>
      <p:sp>
        <p:nvSpPr>
          <p:cNvPr id="5" name="Slide Number Placeholder 4"/>
          <p:cNvSpPr>
            <a:spLocks noGrp="1"/>
          </p:cNvSpPr>
          <p:nvPr>
            <p:ph type="sldNum" sz="quarter" idx="12"/>
          </p:nvPr>
        </p:nvSpPr>
        <p:spPr/>
        <p:txBody>
          <a:bodyPr/>
          <a:lstStyle/>
          <a:p>
            <a:fld id="{B896E65C-0199-4D86-90F6-48CE2D3E0C02}" type="slidenum">
              <a:rPr lang="en-US" smtClean="0"/>
              <a:t>1</a:t>
            </a:fld>
            <a:endParaRPr lang="en-US" dirty="0"/>
          </a:p>
        </p:txBody>
      </p:sp>
    </p:spTree>
    <p:extLst>
      <p:ext uri="{BB962C8B-B14F-4D97-AF65-F5344CB8AC3E}">
        <p14:creationId xmlns:p14="http://schemas.microsoft.com/office/powerpoint/2010/main" val="169577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10</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096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11</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096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12</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096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13</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14</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15</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16</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17</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18</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19</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81188"/>
            <a:ext cx="609600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620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20</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21</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22</a:t>
            </a:fld>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23</a:t>
            </a:fld>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24</a:t>
            </a:fld>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25</a:t>
            </a:fld>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26</a:t>
            </a:fld>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27</a:t>
            </a:fld>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28</a:t>
            </a:fld>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29</a:t>
            </a:fld>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0408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30</a:t>
            </a:fld>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31</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32</a:t>
            </a:fld>
            <a:endParaRPr 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33</a:t>
            </a:fld>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34</a:t>
            </a:fld>
            <a:endParaRPr lang="en-US"/>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35</a:t>
            </a:fld>
            <a:endParaRPr lang="en-US"/>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36</a:t>
            </a:fld>
            <a:endParaRPr 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37</a:t>
            </a:fld>
            <a:endParaRPr lang="en-US"/>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38</a:t>
            </a:fld>
            <a:endParaRPr lang="en-US"/>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39</a:t>
            </a:fld>
            <a:endParaRPr lang="en-US"/>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40</a:t>
            </a:fld>
            <a:endParaRPr lang="en-US"/>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41</a:t>
            </a:fld>
            <a:endParaRPr lang="en-US"/>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42</a:t>
            </a:fld>
            <a:endParaRPr lang="en-US"/>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43</a:t>
            </a:fld>
            <a:endParaRPr lang="en-US"/>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44</a:t>
            </a:fld>
            <a:endParaRPr lang="en-US"/>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45</a:t>
            </a:fld>
            <a:endParaRPr lang="en-US"/>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46</a:t>
            </a:fld>
            <a:endParaRPr 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47</a:t>
            </a:fld>
            <a:endParaRPr lang="en-US"/>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48</a:t>
            </a:fld>
            <a:endParaRPr lang="en-US"/>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49</a:t>
            </a:fld>
            <a:endParaRPr lang="en-US"/>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04913"/>
            <a:ext cx="609600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5</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50</a:t>
            </a:fld>
            <a:endParaRPr lang="en-US"/>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5334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51</a:t>
            </a:fld>
            <a:endParaRPr lang="en-US"/>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5181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52</a:t>
            </a:fld>
            <a:endParaRPr lang="en-US"/>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53</a:t>
            </a:fld>
            <a:endParaRPr lang="en-US"/>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1150"/>
            <a:ext cx="609600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54</a:t>
            </a:fld>
            <a:endParaRPr lang="en-US"/>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55</a:t>
            </a:fld>
            <a:endParaRPr lang="en-US"/>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81138"/>
            <a:ext cx="563880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56</a:t>
            </a:fld>
            <a:endParaRPr lang="en-US"/>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57</a:t>
            </a:fld>
            <a:endParaRPr lang="en-US"/>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58</a:t>
            </a:fld>
            <a:endParaRPr lang="en-US"/>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59</a:t>
            </a:fld>
            <a:endParaRPr lang="en-US"/>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6</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60</a:t>
            </a:fld>
            <a:endParaRPr lang="en-US"/>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61</a:t>
            </a:fld>
            <a:endParaRPr lang="en-US"/>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62</a:t>
            </a:fld>
            <a:endParaRPr lang="en-US"/>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63</a:t>
            </a:fld>
            <a:endParaRPr lang="en-US"/>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1531" y="5486400"/>
            <a:ext cx="8977138" cy="369332"/>
          </a:xfrm>
          <a:prstGeom prst="rect">
            <a:avLst/>
          </a:prstGeom>
          <a:noFill/>
        </p:spPr>
        <p:txBody>
          <a:bodyPr wrap="none" rtlCol="0">
            <a:spAutoFit/>
          </a:bodyPr>
          <a:lstStyle/>
          <a:p>
            <a:r>
              <a:rPr lang="en-US" dirty="0" smtClean="0"/>
              <a:t>Congratulations! You are among the top 1/3 of slide show viewers that stuck it out to the end.</a:t>
            </a:r>
            <a:endParaRPr lang="en-US" dirty="0"/>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
            <a:ext cx="3286303" cy="207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7</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8</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238999" cy="369332"/>
          </a:xfrm>
          <a:prstGeom prst="rect">
            <a:avLst/>
          </a:prstGeom>
          <a:noFill/>
        </p:spPr>
        <p:txBody>
          <a:bodyPr wrap="square" rtlCol="0">
            <a:spAutoFit/>
          </a:bodyPr>
          <a:lstStyle/>
          <a:p>
            <a:r>
              <a:rPr lang="en-US" b="1" dirty="0" smtClean="0"/>
              <a:t>Septic System Installation Slide Show</a:t>
            </a:r>
          </a:p>
        </p:txBody>
      </p:sp>
      <p:sp>
        <p:nvSpPr>
          <p:cNvPr id="2" name="Slide Number Placeholder 1"/>
          <p:cNvSpPr>
            <a:spLocks noGrp="1"/>
          </p:cNvSpPr>
          <p:nvPr>
            <p:ph type="sldNum" sz="quarter" idx="12"/>
          </p:nvPr>
        </p:nvSpPr>
        <p:spPr/>
        <p:txBody>
          <a:bodyPr/>
          <a:lstStyle/>
          <a:p>
            <a:fld id="{B896E65C-0199-4D86-90F6-48CE2D3E0C02}" type="slidenum">
              <a:rPr lang="en-US" smtClean="0"/>
              <a:t>9</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25"/>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14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473</Words>
  <Application>Microsoft Office PowerPoint</Application>
  <PresentationFormat>On-screen Show (4:3)</PresentationFormat>
  <Paragraphs>129</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Massachusetts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Joe</cp:lastModifiedBy>
  <cp:revision>3</cp:revision>
  <dcterms:created xsi:type="dcterms:W3CDTF">2017-03-29T16:05:54Z</dcterms:created>
  <dcterms:modified xsi:type="dcterms:W3CDTF">2017-03-29T16:46:14Z</dcterms:modified>
</cp:coreProperties>
</file>